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8" r:id="rId11"/>
    <p:sldId id="269" r:id="rId12"/>
    <p:sldId id="270" r:id="rId13"/>
    <p:sldId id="264" r:id="rId14"/>
    <p:sldId id="265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1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96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29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5693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30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35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02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62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7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16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27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79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7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04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20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007FEB5-473E-4437-BF57-7B173E315AFB}" type="datetimeFigureOut">
              <a:rPr lang="en-US" smtClean="0"/>
              <a:t>08-May-20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AB6820F-1CAD-47E1-B31B-F5682317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72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Ramez007/Tourism-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9167" y="2354189"/>
            <a:ext cx="9818785" cy="164149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Content management </a:t>
            </a:r>
            <a:br>
              <a:rPr lang="en-US" sz="4400" dirty="0" smtClean="0"/>
            </a:br>
            <a:r>
              <a:rPr lang="en-US" sz="4400" dirty="0" smtClean="0"/>
              <a:t>project for Speedo Tours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2645" y="5758306"/>
            <a:ext cx="9144000" cy="754025"/>
          </a:xfrm>
        </p:spPr>
        <p:txBody>
          <a:bodyPr>
            <a:noAutofit/>
          </a:bodyPr>
          <a:lstStyle/>
          <a:p>
            <a:r>
              <a:rPr lang="en-US" sz="1600" dirty="0" smtClean="0"/>
              <a:t>Made by:</a:t>
            </a:r>
          </a:p>
          <a:p>
            <a:r>
              <a:rPr lang="en-US" sz="1600" dirty="0" err="1" smtClean="0"/>
              <a:t>Nour</a:t>
            </a:r>
            <a:r>
              <a:rPr lang="en-US" sz="1600" dirty="0" smtClean="0"/>
              <a:t> </a:t>
            </a:r>
            <a:r>
              <a:rPr lang="en-US" sz="1600" dirty="0" err="1" smtClean="0"/>
              <a:t>Eldeen</a:t>
            </a:r>
            <a:r>
              <a:rPr lang="en-US" sz="1600" dirty="0" smtClean="0"/>
              <a:t> Mohamed</a:t>
            </a:r>
          </a:p>
          <a:p>
            <a:r>
              <a:rPr lang="en-US" sz="1600" dirty="0" smtClean="0"/>
              <a:t>Khaled Nader </a:t>
            </a:r>
            <a:r>
              <a:rPr lang="en-US" sz="1600" dirty="0" err="1" smtClean="0"/>
              <a:t>Elgammal</a:t>
            </a:r>
            <a:endParaRPr lang="en-US" sz="1600" dirty="0" smtClean="0"/>
          </a:p>
          <a:p>
            <a:r>
              <a:rPr lang="en-US" sz="1600" dirty="0" err="1" smtClean="0"/>
              <a:t>Ramez</a:t>
            </a:r>
            <a:r>
              <a:rPr lang="en-US" sz="1600" dirty="0" smtClean="0"/>
              <a:t> Nabil </a:t>
            </a:r>
            <a:r>
              <a:rPr lang="en-US" sz="1600" dirty="0" err="1" smtClean="0"/>
              <a:t>Fahmy</a:t>
            </a:r>
            <a:endParaRPr lang="en-US" sz="1600" dirty="0"/>
          </a:p>
          <a:p>
            <a:r>
              <a:rPr lang="en-US" sz="1600" dirty="0" smtClean="0"/>
              <a:t>Ahmed Mohamed Salah </a:t>
            </a:r>
            <a:r>
              <a:rPr lang="en-US" sz="1600" dirty="0" err="1" smtClean="0"/>
              <a:t>Mahdy</a:t>
            </a:r>
            <a:endParaRPr lang="en-US" sz="1600" dirty="0" smtClean="0"/>
          </a:p>
          <a:p>
            <a:r>
              <a:rPr lang="en-US" sz="1600" dirty="0" smtClean="0"/>
              <a:t>Supervised By: </a:t>
            </a:r>
            <a:r>
              <a:rPr lang="en-US" sz="1600" dirty="0" err="1" smtClean="0"/>
              <a:t>Dr.Essam</a:t>
            </a:r>
            <a:r>
              <a:rPr lang="en-US" sz="1600" dirty="0" smtClean="0"/>
              <a:t> </a:t>
            </a:r>
            <a:r>
              <a:rPr lang="en-US" sz="1600" dirty="0" err="1" smtClean="0"/>
              <a:t>Eliwa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751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63" y="353877"/>
            <a:ext cx="2110880" cy="621484"/>
          </a:xfrm>
        </p:spPr>
        <p:txBody>
          <a:bodyPr/>
          <a:lstStyle/>
          <a:p>
            <a:r>
              <a:rPr lang="en-US" dirty="0" smtClean="0"/>
              <a:t>User Login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03" y="888275"/>
            <a:ext cx="9314330" cy="588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725" y="397419"/>
            <a:ext cx="1945417" cy="638901"/>
          </a:xfrm>
        </p:spPr>
        <p:txBody>
          <a:bodyPr/>
          <a:lstStyle/>
          <a:p>
            <a:r>
              <a:rPr lang="en-US" dirty="0" smtClean="0"/>
              <a:t>Booking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1036320"/>
            <a:ext cx="8875060" cy="54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9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805" y="319041"/>
            <a:ext cx="5245966" cy="508273"/>
          </a:xfrm>
        </p:spPr>
        <p:txBody>
          <a:bodyPr/>
          <a:lstStyle/>
          <a:p>
            <a:r>
              <a:rPr lang="en-US" dirty="0" smtClean="0"/>
              <a:t>Guest and Support interactions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5" y="1149530"/>
            <a:ext cx="11826240" cy="542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9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22" y="1"/>
            <a:ext cx="5074921" cy="1027612"/>
          </a:xfrm>
        </p:spPr>
        <p:txBody>
          <a:bodyPr/>
          <a:lstStyle/>
          <a:p>
            <a:r>
              <a:rPr lang="en-US" dirty="0" smtClean="0"/>
              <a:t>Database Design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" y="1027612"/>
            <a:ext cx="11991703" cy="573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5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Link 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github.com/Ramez007/Tourism-Project</a:t>
            </a:r>
            <a:endParaRPr lang="en-US" dirty="0" smtClean="0"/>
          </a:p>
          <a:p>
            <a:r>
              <a:rPr lang="en-US" dirty="0" smtClean="0"/>
              <a:t>Images: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68" y="2918461"/>
            <a:ext cx="5492932" cy="3705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27" y="2918461"/>
            <a:ext cx="5860869" cy="37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3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7" y="1922138"/>
            <a:ext cx="5357738" cy="3686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27" y="1922139"/>
            <a:ext cx="6139613" cy="368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14" y="321394"/>
            <a:ext cx="4772994" cy="3292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520" y="321394"/>
            <a:ext cx="5600264" cy="32926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97" y="3753394"/>
            <a:ext cx="5895703" cy="30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3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Revised Problem Statement.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The main problem the web application was created for improving was that the company didn’t use any software in order to keep track of their data , the whole sequence was made manually. Also the booking of a hotel or a package was made manually by contacting the company in order to view current offers and book a hotel or a package through them.</a:t>
            </a:r>
          </a:p>
        </p:txBody>
      </p:sp>
    </p:spTree>
    <p:extLst>
      <p:ext uri="{BB962C8B-B14F-4D97-AF65-F5344CB8AC3E}">
        <p14:creationId xmlns:p14="http://schemas.microsoft.com/office/powerpoint/2010/main" val="28992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78025"/>
            <a:ext cx="10515600" cy="4351338"/>
          </a:xfrm>
        </p:spPr>
        <p:txBody>
          <a:bodyPr/>
          <a:lstStyle/>
          <a:p>
            <a:r>
              <a:rPr lang="en-US" dirty="0" smtClean="0"/>
              <a:t>The client is able to preform couple of things like booking , reviewing a hotel or a package. Also the user is able to send an inquiry to the support center about a specific hotel or a package.</a:t>
            </a:r>
          </a:p>
          <a:p>
            <a:r>
              <a:rPr lang="en-US" dirty="0" smtClean="0"/>
              <a:t>The support operator is able to reply to inquires of guests and send the latest news to subscribed guests.</a:t>
            </a:r>
          </a:p>
          <a:p>
            <a:r>
              <a:rPr lang="en-US" dirty="0" smtClean="0"/>
              <a:t>The admin is able to add hotels , packages or edit the main page content and about us page content. Also the admin is able to confirm a reservation of a guest or deny the reservation.</a:t>
            </a:r>
          </a:p>
        </p:txBody>
      </p:sp>
    </p:spTree>
    <p:extLst>
      <p:ext uri="{BB962C8B-B14F-4D97-AF65-F5344CB8AC3E}">
        <p14:creationId xmlns:p14="http://schemas.microsoft.com/office/powerpoint/2010/main" val="311839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271" y="2695202"/>
            <a:ext cx="10515600" cy="12313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Architectural </a:t>
            </a:r>
            <a:r>
              <a:rPr lang="en-US" sz="7200" dirty="0" smtClean="0"/>
              <a:t>design: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33510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235" y="147411"/>
            <a:ext cx="10515600" cy="1325563"/>
          </a:xfrm>
        </p:spPr>
        <p:txBody>
          <a:bodyPr/>
          <a:lstStyle/>
          <a:p>
            <a:r>
              <a:rPr lang="en-US" dirty="0" smtClean="0"/>
              <a:t>Logical Viewpoint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1603601"/>
            <a:ext cx="9670868" cy="5023621"/>
          </a:xfrm>
        </p:spPr>
      </p:pic>
    </p:spTree>
    <p:extLst>
      <p:ext uri="{BB962C8B-B14F-4D97-AF65-F5344CB8AC3E}">
        <p14:creationId xmlns:p14="http://schemas.microsoft.com/office/powerpoint/2010/main" val="409744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42" y="365125"/>
            <a:ext cx="11087385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Patterns use viewpoint</a:t>
            </a:r>
            <a:br>
              <a:rPr lang="en-US" dirty="0" smtClean="0"/>
            </a:br>
            <a:r>
              <a:rPr lang="en-US" sz="3100" dirty="0" smtClean="0"/>
              <a:t>(Observer pattern)</a:t>
            </a:r>
            <a:endParaRPr lang="en-US" sz="31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42" y="-1280159"/>
            <a:ext cx="10520758" cy="8046720"/>
          </a:xfrm>
        </p:spPr>
      </p:pic>
    </p:spTree>
    <p:extLst>
      <p:ext uri="{BB962C8B-B14F-4D97-AF65-F5344CB8AC3E}">
        <p14:creationId xmlns:p14="http://schemas.microsoft.com/office/powerpoint/2010/main" val="41201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" y="147411"/>
            <a:ext cx="10515600" cy="1325563"/>
          </a:xfrm>
        </p:spPr>
        <p:txBody>
          <a:bodyPr/>
          <a:lstStyle/>
          <a:p>
            <a:r>
              <a:rPr lang="en-US" sz="3200" dirty="0" smtClean="0"/>
              <a:t>MVC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631473" cy="685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74" y="0"/>
            <a:ext cx="4371703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177" y="-1"/>
            <a:ext cx="3950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9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05691"/>
          </a:xfrm>
        </p:spPr>
        <p:txBody>
          <a:bodyPr>
            <a:normAutofit/>
          </a:bodyPr>
          <a:lstStyle/>
          <a:p>
            <a:r>
              <a:rPr lang="en-US" dirty="0" smtClean="0"/>
              <a:t>Structure Viewpoint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36617"/>
            <a:ext cx="11007634" cy="53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91" y="113189"/>
            <a:ext cx="10515600" cy="1325563"/>
          </a:xfrm>
        </p:spPr>
        <p:txBody>
          <a:bodyPr/>
          <a:lstStyle/>
          <a:p>
            <a:r>
              <a:rPr lang="en-US" dirty="0" smtClean="0"/>
              <a:t>Interaction viewpoint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91" y="1438752"/>
            <a:ext cx="2929485" cy="503872"/>
          </a:xfrm>
        </p:spPr>
        <p:txBody>
          <a:bodyPr/>
          <a:lstStyle/>
          <a:p>
            <a:r>
              <a:rPr lang="en-US" dirty="0" smtClean="0"/>
              <a:t>Admin 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91" y="2116183"/>
            <a:ext cx="11839817" cy="46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109</TotalTime>
  <Words>225</Words>
  <Application>Microsoft Office PowerPoint</Application>
  <PresentationFormat>Widescreen</PresentationFormat>
  <Paragraphs>27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Corbel</vt:lpstr>
      <vt:lpstr>Depth</vt:lpstr>
      <vt:lpstr>Content management  project for Speedo Tours</vt:lpstr>
      <vt:lpstr>Revised Problem Statement.</vt:lpstr>
      <vt:lpstr>System Overview</vt:lpstr>
      <vt:lpstr>PowerPoint Presentation</vt:lpstr>
      <vt:lpstr>Logical Viewpoint</vt:lpstr>
      <vt:lpstr>Patterns use viewpoint (Observer pattern)</vt:lpstr>
      <vt:lpstr>MVC</vt:lpstr>
      <vt:lpstr>Structure Viewpoint</vt:lpstr>
      <vt:lpstr>Interaction viewpoint</vt:lpstr>
      <vt:lpstr>PowerPoint Presentation</vt:lpstr>
      <vt:lpstr>PowerPoint Presentation</vt:lpstr>
      <vt:lpstr>PowerPoint Presentation</vt:lpstr>
      <vt:lpstr>Database Design</vt:lpstr>
      <vt:lpstr>GitHub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 management  project for Speedo Tours</dc:title>
  <dc:creator>khaledoon</dc:creator>
  <cp:lastModifiedBy>khaledoon</cp:lastModifiedBy>
  <cp:revision>19</cp:revision>
  <dcterms:created xsi:type="dcterms:W3CDTF">2020-05-06T16:59:55Z</dcterms:created>
  <dcterms:modified xsi:type="dcterms:W3CDTF">2020-05-08T12:17:26Z</dcterms:modified>
</cp:coreProperties>
</file>